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6" y="-4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7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1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3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00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2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4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2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B88B-BB99-4113-A8FA-E45125221FD2}" type="datetimeFigureOut">
              <a:rPr kumimoji="1" lang="ja-JP" altLang="en-US" smtClean="0"/>
              <a:t>2015/9/6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A39B-CED4-4A7D-A62B-1D4740419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69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68863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　「ライオンズ教養講座」がはじまります。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第一回目は、</a:t>
            </a:r>
            <a:r>
              <a:rPr lang="en-US" altLang="ja-JP" dirty="0" smtClean="0">
                <a:solidFill>
                  <a:schemeClr val="tx1"/>
                </a:solidFill>
              </a:rPr>
              <a:t>9</a:t>
            </a:r>
            <a:r>
              <a:rPr lang="ja-JP" altLang="en-US" dirty="0">
                <a:solidFill>
                  <a:schemeClr val="tx1"/>
                </a:solidFill>
              </a:rPr>
              <a:t>月</a:t>
            </a:r>
            <a:r>
              <a:rPr lang="en-US" altLang="ja-JP" dirty="0">
                <a:solidFill>
                  <a:schemeClr val="tx1"/>
                </a:solidFill>
              </a:rPr>
              <a:t>17</a:t>
            </a:r>
            <a:r>
              <a:rPr lang="ja-JP" altLang="en-US" dirty="0">
                <a:solidFill>
                  <a:schemeClr val="tx1"/>
                </a:solidFill>
              </a:rPr>
              <a:t>日（木</a:t>
            </a:r>
            <a:r>
              <a:rPr lang="ja-JP" altLang="en-US" dirty="0" smtClean="0">
                <a:solidFill>
                  <a:schemeClr val="tx1"/>
                </a:solidFill>
              </a:rPr>
              <a:t>）、午後７時から。　アクロスあらかわ１階ホールで</a:t>
            </a:r>
            <a:r>
              <a:rPr kumimoji="1" lang="ja-JP" altLang="en-US" dirty="0" smtClean="0">
                <a:solidFill>
                  <a:schemeClr val="tx1"/>
                </a:solidFill>
              </a:rPr>
              <a:t>す。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来年</a:t>
            </a:r>
            <a:r>
              <a:rPr lang="ja-JP" altLang="en-US" dirty="0" smtClean="0">
                <a:solidFill>
                  <a:schemeClr val="tx1"/>
                </a:solidFill>
              </a:rPr>
              <a:t>の３月まで、６回を予定しています。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ぜひ参加してください。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くわしいこと</a:t>
            </a:r>
            <a:r>
              <a:rPr lang="ja-JP" altLang="en-US" dirty="0" smtClean="0">
                <a:solidFill>
                  <a:schemeClr val="tx1"/>
                </a:solidFill>
              </a:rPr>
              <a:t>は、</a:t>
            </a:r>
            <a:r>
              <a:rPr lang="ja-JP" altLang="en-US" dirty="0" err="1" smtClean="0">
                <a:solidFill>
                  <a:schemeClr val="tx1"/>
                </a:solidFill>
              </a:rPr>
              <a:t>ろう</a:t>
            </a:r>
            <a:r>
              <a:rPr lang="ja-JP" altLang="en-US" dirty="0" smtClean="0">
                <a:solidFill>
                  <a:schemeClr val="tx1"/>
                </a:solidFill>
              </a:rPr>
              <a:t>協の新聞、チラシを見てください。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5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68863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　「連合会運動会」のお知らせです。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ja-JP" dirty="0" smtClean="0">
                <a:solidFill>
                  <a:schemeClr val="tx1"/>
                </a:solidFill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27</a:t>
            </a:r>
            <a:r>
              <a:rPr lang="ja-JP" altLang="en-US" dirty="0" smtClean="0">
                <a:solidFill>
                  <a:schemeClr val="tx1"/>
                </a:solidFill>
              </a:rPr>
              <a:t>日（日）、朝９時から。　場所は、第一中学で</a:t>
            </a:r>
            <a:r>
              <a:rPr kumimoji="1" lang="ja-JP" altLang="en-US" dirty="0" smtClean="0">
                <a:solidFill>
                  <a:schemeClr val="tx1"/>
                </a:solidFill>
              </a:rPr>
              <a:t>す。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今年は第３６回になります。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smtClean="0">
                <a:solidFill>
                  <a:schemeClr val="tx1"/>
                </a:solidFill>
              </a:rPr>
              <a:t>お手伝いもお願いします。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くわしいこと</a:t>
            </a:r>
            <a:r>
              <a:rPr lang="ja-JP" altLang="en-US" dirty="0" smtClean="0">
                <a:solidFill>
                  <a:schemeClr val="tx1"/>
                </a:solidFill>
              </a:rPr>
              <a:t>は、</a:t>
            </a:r>
            <a:r>
              <a:rPr lang="ja-JP" altLang="en-US" dirty="0" err="1" smtClean="0">
                <a:solidFill>
                  <a:schemeClr val="tx1"/>
                </a:solidFill>
              </a:rPr>
              <a:t>ろう</a:t>
            </a:r>
            <a:r>
              <a:rPr lang="ja-JP" altLang="en-US" dirty="0" smtClean="0">
                <a:solidFill>
                  <a:schemeClr val="tx1"/>
                </a:solidFill>
              </a:rPr>
              <a:t>協の新聞、チラシを見てください。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9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</dc:creator>
  <cp:lastModifiedBy>kobayashi</cp:lastModifiedBy>
  <cp:revision>4</cp:revision>
  <dcterms:created xsi:type="dcterms:W3CDTF">2015-09-05T10:39:03Z</dcterms:created>
  <dcterms:modified xsi:type="dcterms:W3CDTF">2015-09-06T10:52:15Z</dcterms:modified>
</cp:coreProperties>
</file>